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35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827FDE0-7B1C-4FDD-A597-BD62DA8359D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7016D6-C09A-4150-87E1-9F7AEC1A3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FDE0-7B1C-4FDD-A597-BD62DA8359D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16D6-C09A-4150-87E1-9F7AEC1A3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FDE0-7B1C-4FDD-A597-BD62DA8359D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16D6-C09A-4150-87E1-9F7AEC1A3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27FDE0-7B1C-4FDD-A597-BD62DA8359D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7016D6-C09A-4150-87E1-9F7AEC1A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27FDE0-7B1C-4FDD-A597-BD62DA8359D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7016D6-C09A-4150-87E1-9F7AEC1A3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FDE0-7B1C-4FDD-A597-BD62DA8359D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16D6-C09A-4150-87E1-9F7AEC1A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FDE0-7B1C-4FDD-A597-BD62DA8359D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16D6-C09A-4150-87E1-9F7AEC1A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27FDE0-7B1C-4FDD-A597-BD62DA8359D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7016D6-C09A-4150-87E1-9F7AEC1A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FDE0-7B1C-4FDD-A597-BD62DA8359D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16D6-C09A-4150-87E1-9F7AEC1A3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27FDE0-7B1C-4FDD-A597-BD62DA8359D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7016D6-C09A-4150-87E1-9F7AEC1A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27FDE0-7B1C-4FDD-A597-BD62DA8359D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7016D6-C09A-4150-87E1-9F7AEC1A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27FDE0-7B1C-4FDD-A597-BD62DA8359D8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7016D6-C09A-4150-87E1-9F7AEC1A3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980728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Мастер-класс создания </a:t>
            </a:r>
            <a:r>
              <a:rPr lang="ru-RU" dirty="0" err="1" smtClean="0"/>
              <a:t>филворда</a:t>
            </a:r>
            <a:r>
              <a:rPr lang="ru-RU" dirty="0" smtClean="0"/>
              <a:t> в программе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445224"/>
            <a:ext cx="6400800" cy="105496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Автор: Пупкова М.Ю.</a:t>
            </a:r>
          </a:p>
          <a:p>
            <a:pPr algn="r"/>
            <a:r>
              <a:rPr lang="ru-RU" dirty="0" smtClean="0"/>
              <a:t>Методист ИМЦ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467600" cy="892696"/>
          </a:xfrm>
        </p:spPr>
        <p:txBody>
          <a:bodyPr/>
          <a:lstStyle/>
          <a:p>
            <a:pPr algn="just"/>
            <a:r>
              <a:rPr lang="ru-RU" dirty="0" smtClean="0"/>
              <a:t>Поставьте во вкладке «Размер» необходимое для Вас значение. У меня это будет 2 см.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5000" contrast="23000"/>
          </a:blip>
          <a:srcRect/>
          <a:stretch>
            <a:fillRect/>
          </a:stretch>
        </p:blipFill>
        <p:spPr bwMode="auto">
          <a:xfrm>
            <a:off x="2843808" y="1988840"/>
            <a:ext cx="5904656" cy="46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208912" cy="532859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Теперь необходимо сделать необходимое количество квадратов, для этого: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выделите Ваш квадрат и зажав кнопку </a:t>
            </a:r>
            <a:r>
              <a:rPr lang="en-US" sz="1800" dirty="0" smtClean="0"/>
              <a:t>Ctrl</a:t>
            </a:r>
            <a:r>
              <a:rPr lang="ru-RU" sz="1800" dirty="0" smtClean="0"/>
              <a:t> и левую кнопку мыши сделайте рядом еще 5 таких квадратов. Потом выделите получившиеся 6 квадратов и таким же образом скопируйте их еще 5 раз. Получилась сетка 6х6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Нажмите правой кнопкой </a:t>
            </a:r>
          </a:p>
          <a:p>
            <a:pPr marL="457200" indent="-457200" algn="just">
              <a:buNone/>
            </a:pPr>
            <a:r>
              <a:rPr lang="ru-RU" sz="1800" dirty="0" smtClean="0"/>
              <a:t>мыши на квадрат и выберите </a:t>
            </a:r>
          </a:p>
          <a:p>
            <a:pPr marL="457200" indent="-457200" algn="just">
              <a:buNone/>
            </a:pPr>
            <a:r>
              <a:rPr lang="ru-RU" sz="1800" dirty="0" smtClean="0"/>
              <a:t>«Копировать», далее в пустой </a:t>
            </a:r>
          </a:p>
          <a:p>
            <a:pPr marL="457200" indent="-457200" algn="just">
              <a:buNone/>
            </a:pPr>
            <a:r>
              <a:rPr lang="ru-RU" sz="1800" dirty="0" smtClean="0"/>
              <a:t>области экрана нажмите правой </a:t>
            </a:r>
          </a:p>
          <a:p>
            <a:pPr marL="457200" indent="-457200" algn="just">
              <a:buNone/>
            </a:pPr>
            <a:r>
              <a:rPr lang="ru-RU" sz="1800" dirty="0" smtClean="0"/>
              <a:t>кнопкой мыши и выберите </a:t>
            </a:r>
          </a:p>
          <a:p>
            <a:pPr marL="457200" indent="-457200" algn="just">
              <a:buNone/>
            </a:pPr>
            <a:r>
              <a:rPr lang="ru-RU" sz="1800" dirty="0" smtClean="0"/>
              <a:t>«Вставить». Проделайте это 5 раз.</a:t>
            </a:r>
          </a:p>
          <a:p>
            <a:pPr marL="457200" indent="-457200" algn="just">
              <a:buNone/>
            </a:pPr>
            <a:r>
              <a:rPr lang="ru-RU" sz="1800" dirty="0" smtClean="0"/>
              <a:t>Затем выделите получившиеся</a:t>
            </a:r>
          </a:p>
          <a:p>
            <a:pPr marL="457200" indent="-457200" algn="just">
              <a:buNone/>
            </a:pPr>
            <a:r>
              <a:rPr lang="ru-RU" sz="1800" dirty="0" smtClean="0"/>
              <a:t>6 квадратов и проделайте туже</a:t>
            </a:r>
          </a:p>
          <a:p>
            <a:pPr marL="457200" indent="-457200" algn="just">
              <a:buNone/>
            </a:pPr>
            <a:r>
              <a:rPr lang="ru-RU" sz="1800" dirty="0" smtClean="0"/>
              <a:t>процедуру до получения сетки </a:t>
            </a:r>
          </a:p>
          <a:p>
            <a:pPr marL="457200" indent="-457200" algn="just">
              <a:buNone/>
            </a:pPr>
            <a:r>
              <a:rPr lang="ru-RU" sz="1800" dirty="0" smtClean="0"/>
              <a:t>6х6.</a:t>
            </a: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1000"/>
          </a:blip>
          <a:srcRect/>
          <a:stretch>
            <a:fillRect/>
          </a:stretch>
        </p:blipFill>
        <p:spPr bwMode="auto">
          <a:xfrm>
            <a:off x="4139952" y="2686764"/>
            <a:ext cx="4584204" cy="38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467600" cy="1656184"/>
          </a:xfrm>
        </p:spPr>
        <p:txBody>
          <a:bodyPr/>
          <a:lstStyle/>
          <a:p>
            <a:pPr algn="just"/>
            <a:r>
              <a:rPr lang="ru-RU" dirty="0" smtClean="0"/>
              <a:t>Теперь сетка готовка, осталось написать в ней необходимые буквы. Для этого мы нажимаем правой кнопкой мыши по квадрату и выбираем «Изменить текст».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lum bright="-12000" contrast="21000"/>
          </a:blip>
          <a:srcRect/>
          <a:stretch>
            <a:fillRect/>
          </a:stretch>
        </p:blipFill>
        <p:spPr bwMode="auto">
          <a:xfrm>
            <a:off x="3851920" y="2180622"/>
            <a:ext cx="4911055" cy="454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67600" cy="706090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280920" cy="547260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Итак, использовав основные требования к </a:t>
            </a:r>
            <a:r>
              <a:rPr lang="ru-RU" sz="2000" dirty="0" err="1" smtClean="0"/>
              <a:t>филворду</a:t>
            </a:r>
            <a:r>
              <a:rPr lang="ru-RU" sz="2000" dirty="0" smtClean="0"/>
              <a:t>, мы прописали все буквы. Теперь нам необходимо сделать так, чтобы при нажатии на фигуру изменялся ее цвет. Для этого воспользуется панелью инструментов, вкладкой «Анимация» </a:t>
            </a:r>
            <a:r>
              <a:rPr lang="ru-RU" sz="2000" dirty="0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ru-RU" sz="2000" dirty="0" smtClean="0">
                <a:sym typeface="Wingdings" pitchFamily="2" charset="2"/>
              </a:rPr>
              <a:t>«</a:t>
            </a:r>
            <a:r>
              <a:rPr lang="ru-RU" sz="2000" dirty="0" smtClean="0">
                <a:sym typeface="Wingdings" pitchFamily="2" charset="2"/>
              </a:rPr>
              <a:t>Настройка </a:t>
            </a:r>
            <a:r>
              <a:rPr lang="ru-RU" sz="2000" dirty="0" smtClean="0">
                <a:sym typeface="Wingdings" pitchFamily="2" charset="2"/>
              </a:rPr>
              <a:t>анимации»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Изменение цвета</a:t>
            </a:r>
          </a:p>
          <a:p>
            <a:pPr algn="just">
              <a:buNone/>
            </a:pPr>
            <a:r>
              <a:rPr lang="ru-RU" sz="2000" dirty="0" smtClean="0"/>
              <a:t>можно делать как</a:t>
            </a:r>
          </a:p>
          <a:p>
            <a:pPr algn="just">
              <a:buNone/>
            </a:pPr>
            <a:r>
              <a:rPr lang="ru-RU" sz="2000" dirty="0" smtClean="0"/>
              <a:t>для слов – разный</a:t>
            </a:r>
          </a:p>
          <a:p>
            <a:pPr algn="just">
              <a:buNone/>
            </a:pPr>
            <a:r>
              <a:rPr lang="ru-RU" sz="2000" dirty="0" smtClean="0"/>
              <a:t>цвет для каждого</a:t>
            </a:r>
          </a:p>
          <a:p>
            <a:pPr algn="just">
              <a:buNone/>
            </a:pPr>
            <a:r>
              <a:rPr lang="ru-RU" sz="2000" dirty="0" smtClean="0"/>
              <a:t>слова, так и для всех</a:t>
            </a:r>
          </a:p>
          <a:p>
            <a:pPr algn="just">
              <a:buNone/>
            </a:pPr>
            <a:r>
              <a:rPr lang="ru-RU" sz="2000" dirty="0" smtClean="0"/>
              <a:t>букв один цвет, что </a:t>
            </a:r>
          </a:p>
          <a:p>
            <a:pPr algn="just">
              <a:buNone/>
            </a:pPr>
            <a:r>
              <a:rPr lang="ru-RU" sz="2000" dirty="0" smtClean="0"/>
              <a:t>поможет определить</a:t>
            </a:r>
          </a:p>
          <a:p>
            <a:pPr algn="just">
              <a:buNone/>
            </a:pPr>
            <a:r>
              <a:rPr lang="ru-RU" sz="2000" dirty="0" smtClean="0"/>
              <a:t>какая буква уже</a:t>
            </a:r>
          </a:p>
          <a:p>
            <a:pPr algn="just">
              <a:buNone/>
            </a:pPr>
            <a:r>
              <a:rPr lang="ru-RU" sz="2000" dirty="0" smtClean="0"/>
              <a:t>использована.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37000"/>
          </a:blip>
          <a:srcRect/>
          <a:stretch>
            <a:fillRect/>
          </a:stretch>
        </p:blipFill>
        <p:spPr bwMode="auto">
          <a:xfrm>
            <a:off x="3131840" y="2924944"/>
            <a:ext cx="5554946" cy="364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1440160"/>
          </a:xfrm>
        </p:spPr>
        <p:txBody>
          <a:bodyPr/>
          <a:lstStyle/>
          <a:p>
            <a:pPr algn="just"/>
            <a:r>
              <a:rPr lang="ru-RU" dirty="0" smtClean="0"/>
              <a:t>В правом появившемся окне выбираем «Добавить эффект» </a:t>
            </a:r>
            <a:r>
              <a:rPr lang="ru-RU" dirty="0" smtClean="0">
                <a:sym typeface="Wingdings" pitchFamily="2" charset="2"/>
              </a:rPr>
              <a:t> «Выделение» 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ru-RU" dirty="0" smtClean="0">
                <a:sym typeface="Wingdings" pitchFamily="2" charset="2"/>
              </a:rPr>
              <a:t>«Другие эффекты»  «Изменение цвета заливки».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29000"/>
          </a:blip>
          <a:srcRect/>
          <a:stretch>
            <a:fillRect/>
          </a:stretch>
        </p:blipFill>
        <p:spPr bwMode="auto">
          <a:xfrm>
            <a:off x="1187624" y="2924944"/>
            <a:ext cx="7632848" cy="371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136904" cy="2376264"/>
          </a:xfrm>
        </p:spPr>
        <p:txBody>
          <a:bodyPr/>
          <a:lstStyle/>
          <a:p>
            <a:pPr algn="just"/>
            <a:r>
              <a:rPr lang="ru-RU" dirty="0" smtClean="0"/>
              <a:t>ВАЖНО! Цвет фигуры будет меняться только после того, как Вы воспользуетесь Показом слайдов и начнете работать с презентацией.</a:t>
            </a:r>
          </a:p>
          <a:p>
            <a:pPr algn="just"/>
            <a:r>
              <a:rPr lang="ru-RU" dirty="0" smtClean="0"/>
              <a:t>Сделаем для </a:t>
            </a:r>
            <a:r>
              <a:rPr lang="ru-RU" dirty="0" smtClean="0"/>
              <a:t>каждого слова </a:t>
            </a:r>
            <a:r>
              <a:rPr lang="ru-RU" dirty="0" smtClean="0"/>
              <a:t>свой </a:t>
            </a:r>
            <a:r>
              <a:rPr lang="ru-RU" dirty="0" smtClean="0"/>
              <a:t>цвет выделения. Для этого выбираем раздел «Цвет заливки».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lum bright="-9000" contrast="21000"/>
          </a:blip>
          <a:srcRect/>
          <a:stretch>
            <a:fillRect/>
          </a:stretch>
        </p:blipFill>
        <p:spPr bwMode="auto">
          <a:xfrm>
            <a:off x="683568" y="3356992"/>
            <a:ext cx="804497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208912" cy="4873752"/>
          </a:xfrm>
        </p:spPr>
        <p:txBody>
          <a:bodyPr/>
          <a:lstStyle/>
          <a:p>
            <a:pPr algn="just"/>
            <a:r>
              <a:rPr lang="ru-RU" dirty="0" smtClean="0"/>
              <a:t>Т.к. нам нужно будет находить слова в любом порядке, нажимая на фигуры, воспользуемся триггерами. Для этого в области задач эффекта нажимаем маленький </a:t>
            </a:r>
            <a:r>
              <a:rPr lang="ru-RU" dirty="0" err="1" smtClean="0"/>
              <a:t>треугольничек</a:t>
            </a:r>
            <a:r>
              <a:rPr lang="ru-RU" dirty="0" smtClean="0"/>
              <a:t> и выбираем параметр «Время». 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lum bright="-21000" contrast="28000"/>
          </a:blip>
          <a:srcRect/>
          <a:stretch>
            <a:fillRect/>
          </a:stretch>
        </p:blipFill>
        <p:spPr bwMode="auto">
          <a:xfrm>
            <a:off x="1403648" y="2852936"/>
            <a:ext cx="7320310" cy="378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147248" cy="19442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 появившемся окне щелкаем на  «Переключатели», затем  «Начать выполнение эффекта при щелчке», далее из списка, нажав </a:t>
            </a:r>
            <a:r>
              <a:rPr lang="ru-RU" dirty="0" err="1" smtClean="0"/>
              <a:t>треугольничек</a:t>
            </a:r>
            <a:r>
              <a:rPr lang="ru-RU" dirty="0" smtClean="0"/>
              <a:t>, выбираем нужный объект, затем нажимаем </a:t>
            </a:r>
            <a:r>
              <a:rPr lang="ru-RU" u="sng" dirty="0" smtClean="0"/>
              <a:t>ОК</a:t>
            </a:r>
            <a:r>
              <a:rPr lang="ru-RU" dirty="0" smtClean="0"/>
              <a:t>. Если до этого момента на слайде в верхнем левом углу рядом с фигурой Вы видели </a:t>
            </a:r>
            <a:r>
              <a:rPr lang="ru-RU" b="1" dirty="0" smtClean="0"/>
              <a:t>цифру 1</a:t>
            </a:r>
            <a:r>
              <a:rPr lang="ru-RU" dirty="0" smtClean="0"/>
              <a:t>, то теперь увидите </a:t>
            </a:r>
            <a:r>
              <a:rPr lang="ru-RU" b="1" dirty="0" smtClean="0"/>
              <a:t>значок с изображением руки.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 contrast="14000"/>
          </a:blip>
          <a:srcRect/>
          <a:stretch>
            <a:fillRect/>
          </a:stretch>
        </p:blipFill>
        <p:spPr bwMode="auto">
          <a:xfrm>
            <a:off x="1475656" y="3068960"/>
            <a:ext cx="7247848" cy="35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352928" cy="25202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 Далее выделяем следующую фигуру и выполняем те же действия. И так со всеми фигурами.</a:t>
            </a:r>
          </a:p>
          <a:p>
            <a:pPr algn="just"/>
            <a:r>
              <a:rPr lang="ru-RU" dirty="0" smtClean="0"/>
              <a:t>Лучше сначала выделять фигуры верхнего ряда слева направо, затем второго ряда слева направо и т.д. Это облегчит Вам работу с выбором объекта из списка.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-13000" contrast="18000"/>
          </a:blip>
          <a:srcRect/>
          <a:stretch>
            <a:fillRect/>
          </a:stretch>
        </p:blipFill>
        <p:spPr bwMode="auto">
          <a:xfrm>
            <a:off x="899592" y="3324559"/>
            <a:ext cx="7848872" cy="334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08912" cy="5256584"/>
          </a:xfrm>
        </p:spPr>
        <p:txBody>
          <a:bodyPr/>
          <a:lstStyle/>
          <a:p>
            <a:pPr algn="just"/>
            <a:r>
              <a:rPr lang="ru-RU" dirty="0" smtClean="0"/>
              <a:t>Закончив работу с анимацией и триггерами, получим результат (так будет выглядеть слово, когда дети его найдут и кликнут все его буквы).</a:t>
            </a:r>
          </a:p>
          <a:p>
            <a:pPr algn="just"/>
            <a:r>
              <a:rPr lang="ru-RU" dirty="0" smtClean="0"/>
              <a:t>Когда Вы закончите</a:t>
            </a:r>
          </a:p>
          <a:p>
            <a:pPr algn="just">
              <a:buNone/>
            </a:pPr>
            <a:r>
              <a:rPr lang="ru-RU" dirty="0" smtClean="0"/>
              <a:t>работу со всеми </a:t>
            </a:r>
          </a:p>
          <a:p>
            <a:pPr algn="just">
              <a:buNone/>
            </a:pPr>
            <a:r>
              <a:rPr lang="ru-RU" dirty="0" smtClean="0"/>
              <a:t>буквами, сделав им</a:t>
            </a:r>
          </a:p>
          <a:p>
            <a:pPr algn="just">
              <a:buNone/>
            </a:pPr>
            <a:r>
              <a:rPr lang="ru-RU" dirty="0" smtClean="0"/>
              <a:t>разные цвета,</a:t>
            </a:r>
          </a:p>
          <a:p>
            <a:pPr algn="just">
              <a:buNone/>
            </a:pPr>
            <a:r>
              <a:rPr lang="ru-RU" dirty="0" smtClean="0"/>
              <a:t>результат будет – </a:t>
            </a:r>
          </a:p>
          <a:p>
            <a:pPr algn="just">
              <a:buNone/>
            </a:pPr>
            <a:r>
              <a:rPr lang="ru-RU" dirty="0" smtClean="0"/>
              <a:t>разноцветные слова</a:t>
            </a:r>
          </a:p>
          <a:p>
            <a:pPr algn="just">
              <a:buNone/>
            </a:pPr>
            <a:r>
              <a:rPr lang="ru-RU" dirty="0" smtClean="0"/>
              <a:t>как в примере.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708920"/>
            <a:ext cx="4434632" cy="391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l"/>
            <a:r>
              <a:rPr lang="ru-RU" dirty="0" smtClean="0"/>
              <a:t>Значение слова «</a:t>
            </a:r>
            <a:r>
              <a:rPr lang="ru-RU" dirty="0" err="1" smtClean="0"/>
              <a:t>филворд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064896" cy="4873752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/>
              <a:t>Филворд</a:t>
            </a:r>
            <a:r>
              <a:rPr lang="ru-RU" dirty="0" smtClean="0"/>
              <a:t> (венгерский кроссворд) – своеобразный кроссворд, в котором нужно найти слова среди букв, использовав все предложенные буквы. </a:t>
            </a:r>
          </a:p>
          <a:p>
            <a:pPr algn="just"/>
            <a:r>
              <a:rPr lang="ru-RU" dirty="0" err="1" smtClean="0"/>
              <a:t>Филворд</a:t>
            </a:r>
            <a:r>
              <a:rPr lang="ru-RU" dirty="0" smtClean="0"/>
              <a:t> представляет собой поле из клеток, в которые уже вписаны буквы. </a:t>
            </a:r>
          </a:p>
          <a:p>
            <a:pPr algn="just"/>
            <a:r>
              <a:rPr lang="ru-RU" dirty="0" smtClean="0"/>
              <a:t>Разгадывая </a:t>
            </a:r>
            <a:r>
              <a:rPr lang="ru-RU" dirty="0" err="1" smtClean="0"/>
              <a:t>филворд</a:t>
            </a:r>
            <a:r>
              <a:rPr lang="ru-RU" dirty="0" smtClean="0"/>
              <a:t> буквы должны быть использованы все. При этом слова могут размещаться как по горизонтали, так и по вертикали и читаться как </a:t>
            </a:r>
            <a:r>
              <a:rPr lang="ru-RU" dirty="0" err="1" smtClean="0"/>
              <a:t>сверху-вниз</a:t>
            </a:r>
            <a:r>
              <a:rPr lang="ru-RU" dirty="0" smtClean="0"/>
              <a:t>, так и снизу-вверх, </a:t>
            </a:r>
            <a:r>
              <a:rPr lang="ru-RU" dirty="0" err="1" smtClean="0"/>
              <a:t>слева-направо</a:t>
            </a:r>
            <a:r>
              <a:rPr lang="ru-RU" dirty="0" smtClean="0"/>
              <a:t> и </a:t>
            </a:r>
            <a:r>
              <a:rPr lang="ru-RU" dirty="0" err="1" smtClean="0"/>
              <a:t>справа-налево</a:t>
            </a:r>
            <a:r>
              <a:rPr lang="ru-RU" dirty="0" smtClean="0"/>
              <a:t>, а также зигзагообразно. Слова не могут располагаться по диагонали.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003232" cy="48737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Минус разноцветных слов в том, что можно разгадать кроссворд не отгадывая слова, а просто нажимая буквы. Такой тип </a:t>
            </a:r>
            <a:r>
              <a:rPr lang="ru-RU" dirty="0" err="1" smtClean="0"/>
              <a:t>филворда</a:t>
            </a:r>
            <a:r>
              <a:rPr lang="ru-RU" dirty="0" smtClean="0"/>
              <a:t> подойдет для младших классов, когда им больше интересно отгадать, чем «покликать» на буквы.</a:t>
            </a:r>
          </a:p>
          <a:p>
            <a:pPr algn="just"/>
            <a:r>
              <a:rPr lang="ru-RU" dirty="0" smtClean="0"/>
              <a:t>Сделать один цвет для всех букв проще, т.к. не нужно искать в списке нужную букву. Этот тип </a:t>
            </a:r>
            <a:r>
              <a:rPr lang="ru-RU" dirty="0" err="1" smtClean="0"/>
              <a:t>филворда</a:t>
            </a:r>
            <a:r>
              <a:rPr lang="ru-RU" dirty="0" smtClean="0"/>
              <a:t> подойдет для более старшей и более смышленой аудитории. При этом, попросите ребят записывать ответы на листочек, т.к. если они нажмут все буквы, на мониторе будет опять же разгаданный полностью </a:t>
            </a:r>
            <a:r>
              <a:rPr lang="ru-RU" dirty="0" err="1" smtClean="0"/>
              <a:t>филворд</a:t>
            </a:r>
            <a:r>
              <a:rPr lang="ru-RU" dirty="0" smtClean="0"/>
              <a:t>. Посмотрим пример использования одного цвета в </a:t>
            </a:r>
            <a:r>
              <a:rPr lang="ru-RU" dirty="0" err="1" smtClean="0"/>
              <a:t>филворде</a:t>
            </a:r>
            <a:r>
              <a:rPr lang="ru-RU" dirty="0" smtClean="0"/>
              <a:t> для всех букв.</a:t>
            </a:r>
          </a:p>
          <a:p>
            <a:pPr algn="just"/>
            <a:r>
              <a:rPr lang="ru-RU" dirty="0" smtClean="0"/>
              <a:t>Возможности программы </a:t>
            </a:r>
            <a:r>
              <a:rPr lang="en-US" dirty="0" smtClean="0"/>
              <a:t>PowerPoint</a:t>
            </a:r>
            <a:r>
              <a:rPr lang="ru-RU" dirty="0" smtClean="0"/>
              <a:t> большие, поэтому Вы можете сделать так, чтобы при повторном нажатии на букву она снова меняла цвет на исходный и при следующем опять на новый.</a:t>
            </a:r>
          </a:p>
          <a:p>
            <a:pPr algn="just"/>
            <a:r>
              <a:rPr lang="ru-RU" dirty="0" smtClean="0"/>
              <a:t>Вместо смены цвета можно использовать уменьшение в размере </a:t>
            </a:r>
            <a:r>
              <a:rPr lang="ru-RU" smtClean="0"/>
              <a:t>или увеличение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Начало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787208" cy="513318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Для создания </a:t>
            </a:r>
            <a:r>
              <a:rPr lang="ru-RU" dirty="0" err="1" smtClean="0"/>
              <a:t>филворда</a:t>
            </a:r>
            <a:r>
              <a:rPr lang="ru-RU" dirty="0" smtClean="0"/>
              <a:t> нужно определиться с возрастом участников и темой.</a:t>
            </a:r>
          </a:p>
          <a:p>
            <a:pPr algn="just"/>
            <a:r>
              <a:rPr lang="ru-RU" dirty="0" smtClean="0"/>
              <a:t>Для младших школьников рекомендовано использовать вопросы-подсказки, или загадки, отгадывая которые, ответ необходимо найти среди букв </a:t>
            </a:r>
            <a:r>
              <a:rPr lang="ru-RU" dirty="0" err="1" smtClean="0"/>
              <a:t>филворда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Для детей старше младшего школьного возраста подсказки можно не использовать. Также рекомендовано использовать главное слово – общий ответ на головоломку (тему </a:t>
            </a:r>
            <a:r>
              <a:rPr lang="ru-RU" dirty="0" err="1" smtClean="0"/>
              <a:t>филфорда</a:t>
            </a:r>
            <a:r>
              <a:rPr lang="ru-RU" dirty="0" smtClean="0"/>
              <a:t>), если тема </a:t>
            </a:r>
            <a:r>
              <a:rPr lang="ru-RU" dirty="0" err="1" smtClean="0"/>
              <a:t>филворда</a:t>
            </a:r>
            <a:r>
              <a:rPr lang="ru-RU" dirty="0" smtClean="0"/>
              <a:t> не была сказана заранее.  Главное слово должно сложиться из оставшихся букв.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Начало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4873752"/>
          </a:xfrm>
        </p:spPr>
        <p:txBody>
          <a:bodyPr/>
          <a:lstStyle/>
          <a:p>
            <a:pPr algn="just"/>
            <a:r>
              <a:rPr lang="ru-RU" dirty="0" smtClean="0"/>
              <a:t>Для создания </a:t>
            </a:r>
            <a:r>
              <a:rPr lang="ru-RU" dirty="0" err="1" smtClean="0"/>
              <a:t>филворда</a:t>
            </a:r>
            <a:r>
              <a:rPr lang="ru-RU" dirty="0" smtClean="0"/>
              <a:t> нам потребуется определить размер сетки. В данном мастер-классе будет использована сетка 6х6.</a:t>
            </a:r>
          </a:p>
          <a:p>
            <a:pPr algn="just"/>
            <a:r>
              <a:rPr lang="ru-RU" dirty="0" smtClean="0"/>
              <a:t>Откройте программу </a:t>
            </a:r>
            <a:r>
              <a:rPr lang="en-US" dirty="0" smtClean="0"/>
              <a:t>MS Office PowerPoint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На титульном слайде можно написать название (тему) </a:t>
            </a:r>
            <a:r>
              <a:rPr lang="ru-RU" dirty="0" err="1" smtClean="0"/>
              <a:t>филворда</a:t>
            </a:r>
            <a:r>
              <a:rPr lang="ru-RU" dirty="0" smtClean="0"/>
              <a:t>, данные автора, цель и задачи </a:t>
            </a:r>
            <a:r>
              <a:rPr lang="ru-RU" dirty="0" err="1" smtClean="0"/>
              <a:t>филворда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На следующем слайде пишем подсказки (задания, вопросы, загадки), если они предполагаются.</a:t>
            </a:r>
          </a:p>
          <a:p>
            <a:pPr algn="just"/>
            <a:r>
              <a:rPr lang="ru-RU" dirty="0" smtClean="0"/>
              <a:t>Далее нажимаем «Создать слайд» </a:t>
            </a:r>
            <a:r>
              <a:rPr lang="ru-RU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ru-RU" dirty="0" smtClean="0">
                <a:sym typeface="Wingdings" pitchFamily="2" charset="2"/>
              </a:rPr>
              <a:t>«Пустой слайд»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19000"/>
          </a:blip>
          <a:srcRect/>
          <a:stretch>
            <a:fillRect/>
          </a:stretch>
        </p:blipFill>
        <p:spPr bwMode="auto">
          <a:xfrm>
            <a:off x="251520" y="1268760"/>
            <a:ext cx="8496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8000" contrast="2000"/>
          </a:blip>
          <a:srcRect/>
          <a:stretch>
            <a:fillRect/>
          </a:stretch>
        </p:blipFill>
        <p:spPr bwMode="auto">
          <a:xfrm>
            <a:off x="251520" y="1124744"/>
            <a:ext cx="84969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003232" cy="14401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нас получился совершенно пустой макет слайда.</a:t>
            </a:r>
          </a:p>
          <a:p>
            <a:r>
              <a:rPr lang="ru-RU" dirty="0" smtClean="0"/>
              <a:t>На вкладке «Вставка» выберите «Фигуры», в разделе «основные фигуры» выберите «Багетная рамка»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39843" b="46752"/>
          <a:stretch>
            <a:fillRect/>
          </a:stretch>
        </p:blipFill>
        <p:spPr bwMode="auto">
          <a:xfrm>
            <a:off x="179512" y="2636912"/>
            <a:ext cx="7826981" cy="38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467600" cy="1728192"/>
          </a:xfrm>
        </p:spPr>
        <p:txBody>
          <a:bodyPr/>
          <a:lstStyle/>
          <a:p>
            <a:pPr algn="just"/>
            <a:r>
              <a:rPr lang="ru-RU" dirty="0" smtClean="0"/>
              <a:t>Нажмите левой кнопкой мыши на «Багетная рамка», на экране появится такой значок «+». Вам необходимо начертить в области слайда небольшой квадрат.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1000"/>
          </a:blip>
          <a:srcRect/>
          <a:stretch>
            <a:fillRect/>
          </a:stretch>
        </p:blipFill>
        <p:spPr bwMode="auto">
          <a:xfrm>
            <a:off x="2699792" y="2708920"/>
            <a:ext cx="6048672" cy="39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Технология создания </a:t>
            </a:r>
            <a:r>
              <a:rPr lang="ru-RU" dirty="0" err="1" smtClean="0"/>
              <a:t>филворда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7467600" cy="1728192"/>
          </a:xfrm>
        </p:spPr>
        <p:txBody>
          <a:bodyPr/>
          <a:lstStyle/>
          <a:p>
            <a:pPr algn="just"/>
            <a:r>
              <a:rPr lang="ru-RU" dirty="0" smtClean="0"/>
              <a:t>Для создания ровного квадрата воспользуйтесь функцией изменения размера: нажав на объект правой кнопкой мыши и выбрав «Размер и положение».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33000"/>
          </a:blip>
          <a:srcRect l="26839" t="6398" r="36799" b="26083"/>
          <a:stretch>
            <a:fillRect/>
          </a:stretch>
        </p:blipFill>
        <p:spPr bwMode="auto">
          <a:xfrm>
            <a:off x="4078913" y="2526148"/>
            <a:ext cx="4597228" cy="414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</TotalTime>
  <Words>870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Мастер-класс создания филворда в программе Power Point</vt:lpstr>
      <vt:lpstr>Значение слова «филворд»</vt:lpstr>
      <vt:lpstr>Начало работы</vt:lpstr>
      <vt:lpstr>Начало работы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  <vt:lpstr>Технология создания филворда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создания филворда в программе Power Point</dc:title>
  <dc:creator>imc-1</dc:creator>
  <cp:lastModifiedBy>imc-1</cp:lastModifiedBy>
  <cp:revision>44</cp:revision>
  <dcterms:created xsi:type="dcterms:W3CDTF">2015-10-13T10:40:32Z</dcterms:created>
  <dcterms:modified xsi:type="dcterms:W3CDTF">2015-10-14T06:08:29Z</dcterms:modified>
</cp:coreProperties>
</file>